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  <p:sldMasterId id="2147483721" r:id="rId2"/>
    <p:sldMasterId id="2147483745" r:id="rId3"/>
  </p:sldMasterIdLst>
  <p:sldIdLst>
    <p:sldId id="269" r:id="rId4"/>
    <p:sldId id="266" r:id="rId5"/>
    <p:sldId id="259" r:id="rId6"/>
    <p:sldId id="260" r:id="rId7"/>
    <p:sldId id="262" r:id="rId8"/>
    <p:sldId id="272" r:id="rId9"/>
    <p:sldId id="263" r:id="rId10"/>
    <p:sldId id="267" r:id="rId11"/>
    <p:sldId id="265" r:id="rId12"/>
    <p:sldId id="271" r:id="rId13"/>
    <p:sldId id="258" r:id="rId14"/>
    <p:sldId id="264" r:id="rId15"/>
    <p:sldId id="26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35A5-8808-4163-B96B-FA0B8342B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68AB81-EC37-4FF0-8636-AD38DC2AD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16321-17D3-441E-97FD-22FCE317F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504DF-2DBD-4C8D-A0E5-84A08743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3D923-B01A-4745-AB52-C01DFD791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399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5A101-56E3-4482-9E08-519837B4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088AC-2DD4-418D-B24E-1A1231173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9E620-89FC-475B-A5A4-B3601C907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DC3BF-AAF9-4F22-BEE1-64FB9D75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30E0D-524C-461E-99E6-96185A857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913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C36B17-25F3-4474-A884-2C41F4D641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7A74D3-D262-4600-B33D-FBD87B4A4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D369C-D018-4380-AB60-1F5B1C5E8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03C4A-9D53-4453-B893-E5CDE2654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45346-F3A6-4FDD-9D89-E2333735E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108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BDF68E2-58F2-4D09-BE8B-E3BD06533059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884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51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145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875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05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6844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170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76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7265-D244-4F55-99B1-4C8AF658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717F7-9B26-46A2-9A61-51750E76C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C0B22-5004-46E5-900D-91FDDFCC8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358D-3A88-4A55-B483-909ABF2DF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D7FB6-2332-4335-98A9-4A8132AF9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55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116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0172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9325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C2E5755-BE71-42AB-90F6-2F0E564E55A6}" type="datetime1">
              <a:rPr lang="en-US" smtClean="0"/>
              <a:t>5/22/2020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990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68CF-544E-4644-A5ED-8BFA55AC904A}" type="datetime1">
              <a:rPr lang="en-US" smtClean="0"/>
              <a:t>5/22/2020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56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20DED0-842D-4236-8DE2-847A33CFA49E}" type="datetime1">
              <a:rPr lang="en-US" smtClean="0"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23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3E865-D6F4-43E8-B056-5F77FF98F8C7}" type="datetime1">
              <a:rPr lang="en-US" smtClean="0"/>
              <a:t>5/22/2020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051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2656-D9E5-45DE-AB78-A02B96C0D337}" type="datetime1">
              <a:rPr lang="en-US" smtClean="0"/>
              <a:t>5/22/2020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642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DD20B-CD57-45CB-9DE3-30B0CB335A7F}" type="datetime1">
              <a:rPr lang="en-US" smtClean="0"/>
              <a:t>5/22/2020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777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F8FB-3BFB-4C6B-BFA1-0EF9A6BEF927}" type="datetime1">
              <a:rPr lang="en-US" smtClean="0"/>
              <a:t>5/22/2020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5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FD8F7-F41A-4A33-83C9-02A4EB35D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5FB62-2976-4A25-A1FD-D1BE18E64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D9650-A59A-469D-9124-B9EE4E763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E300A-E883-4ED7-9B3C-848D7BDE0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045DF-5AE7-4EA3-B133-CD9E469E2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7524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B5E6-956A-4BA4-975A-E7DEF0A26FCD}" type="datetime1">
              <a:rPr lang="en-US" smtClean="0"/>
              <a:t>5/22/2020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646025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274AE70-3B2E-4296-B975-61046C051972}" type="datetime1">
              <a:rPr lang="en-US" smtClean="0"/>
              <a:t>5/22/2020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05145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C607-3EF5-436E-A362-C37FB4F54254}" type="datetime1">
              <a:rPr lang="en-US" smtClean="0"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4011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AF28-6DF0-4504-9918-536BB1B9FA11}" type="datetime1">
              <a:rPr lang="en-US" smtClean="0"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47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246F-C6E7-4BF2-A9D0-539D8586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7A341-0026-4C35-9B54-9FD1AA427C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5139E-FF25-4561-8E97-FC00431C9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05767-CEE1-4C46-84BE-229326CA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49305-68FD-42E8-8E9A-898898835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1F78D-00A2-45A7-BE6C-713CF0A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29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D6E43-53C3-4256-98C3-F7B0F521C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6FBF5-64F9-475A-97ED-9C3C45C1B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AC3FC-76CF-43D8-9540-663008DE0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8E2053-7541-4584-AA8B-1BC1A10CE5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D8E998-D9FC-4EE9-A925-A640BD227D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6062F2-891C-41B9-AB64-5384B776C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7A501D-7123-4923-941C-768593D31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01B8F9-3243-4DC7-9751-1CFEB34BF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75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4B29-1FDC-4990-B874-E575BFF0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FE5CF0-6C7A-4EBC-B69C-0B1A29AD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38139-C51D-4FB7-A603-1616A177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74D10-A1B6-40A2-84E7-688707562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54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00095B-2388-4D92-B827-00721A754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030B5-499A-4BF9-89C4-B7601EE86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7BE36-51D1-49D8-80F8-7C4E7744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035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CFC4-70B2-4DEF-9243-97A0B8779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DE0C3-7EF6-4C69-A422-0066DB948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32E27-AD6C-486F-90B1-F5F308E01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A70B6-8AE0-44ED-BFF8-BBB0DC17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0CFB8-22F8-4E71-AEA4-21D055355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7A77F-336C-4B06-94B3-10136112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8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E7E4-13B1-469D-B725-E3BDF78F7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AD9291-7F44-4C89-848E-89E119C0C5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2B37E-2AE5-4276-B976-62BAFF130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C7A0D0-CAF7-4F14-91C5-27F77F10E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121A6-B5FE-40A2-ACD4-2966C75A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915C7-CE2E-43C4-ABA2-811081A52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335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48CEF3-1092-4072-AD43-942B9CE58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CB2C1-19EC-464F-BDAD-7CC6BE350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CB024-1715-4E8E-BF6C-2E4CDE7435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AF34F-95E8-43E3-BA58-E43233A05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520B5-6A09-4637-A972-821CBC391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41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8624D31-43A5-475A-80CF-332C9F6DCF35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55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4758159-BAD0-408E-BBE1-96B668F1C589}" type="datetime1">
              <a:rPr lang="en-US" smtClean="0"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590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3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754" y="1539250"/>
            <a:ext cx="9182491" cy="2880721"/>
          </a:xfrm>
        </p:spPr>
        <p:txBody>
          <a:bodyPr>
            <a:normAutofit/>
          </a:bodyPr>
          <a:lstStyle/>
          <a:p>
            <a:r>
              <a:rPr lang="en-US" sz="80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Imprint MT Shadow" panose="04020605060303030202" pitchFamily="82" charset="0"/>
              </a:rPr>
              <a:t>Fmcg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3350" y="5053831"/>
            <a:ext cx="9070848" cy="457201"/>
          </a:xfrm>
        </p:spPr>
        <p:txBody>
          <a:bodyPr>
            <a:normAutofit fontScale="85000" lnSpcReduction="1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                                                                                                 </a:t>
            </a:r>
            <a:r>
              <a:rPr lang="en-US" sz="24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BY LAKSHMI YUVARAJ</a:t>
            </a: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4E192A-70F2-45CB-9A38-8DAF83927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868" y="1"/>
            <a:ext cx="7855131" cy="31350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3AE0BC9-B4C1-4069-A1BB-CD3DB7BFB912}"/>
              </a:ext>
            </a:extLst>
          </p:cNvPr>
          <p:cNvSpPr/>
          <p:nvPr/>
        </p:nvSpPr>
        <p:spPr>
          <a:xfrm>
            <a:off x="0" y="-54870"/>
            <a:ext cx="49925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  <a:latin typeface="Imprint MT Shadow" panose="04020605060303030202" pitchFamily="82" charset="0"/>
                <a:cs typeface="Courier New" panose="02070309020205020404" pitchFamily="49" charset="0"/>
              </a:rPr>
              <a:t>DASHBOARD-9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0134E-0C9B-424B-92B9-2B4D27195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5086"/>
            <a:ext cx="5923722" cy="3722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029367-39DC-4B15-894D-2B8D1EBE4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305" y="3135086"/>
            <a:ext cx="5764696" cy="37229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FF3E4D-D548-47C8-80E8-60019BBB3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53016"/>
            <a:ext cx="4336866" cy="248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35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E93FD1-5B11-4C2C-A484-0835DBE8BA63}"/>
              </a:ext>
            </a:extLst>
          </p:cNvPr>
          <p:cNvSpPr/>
          <p:nvPr/>
        </p:nvSpPr>
        <p:spPr>
          <a:xfrm>
            <a:off x="169460" y="4957"/>
            <a:ext cx="46554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  <a:latin typeface="Imprint MT Shadow" panose="04020605060303030202" pitchFamily="82" charset="0"/>
                <a:cs typeface="Courier New" panose="02070309020205020404" pitchFamily="49" charset="0"/>
              </a:rPr>
              <a:t>DASHBOARD - 10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01658F-434E-40D8-B5D2-39A9A4FA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" y="844195"/>
            <a:ext cx="4956312" cy="24417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AD0FE2-F6BA-4606-9ADB-27A2AA29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661" y="0"/>
            <a:ext cx="6639338" cy="3363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30D7E5-96D7-4D6C-BAA3-60593ED4F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494676"/>
            <a:ext cx="12191998" cy="336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9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A27B5F-34A9-426B-9B50-B47D3A493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807" y="4195948"/>
            <a:ext cx="3827418" cy="2662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2D746C-FED3-46E4-AE30-2F26556FC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225" y="4310742"/>
            <a:ext cx="4040775" cy="2547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468D5B-F0BC-4FB3-B339-5E62E6F29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7463"/>
            <a:ext cx="4541958" cy="26620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A50736F-AEDD-4D36-8156-64079947B84E}"/>
              </a:ext>
            </a:extLst>
          </p:cNvPr>
          <p:cNvSpPr/>
          <p:nvPr/>
        </p:nvSpPr>
        <p:spPr>
          <a:xfrm>
            <a:off x="-56742" y="278"/>
            <a:ext cx="46137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  <a:latin typeface="Imprint MT Shadow" panose="04020605060303030202" pitchFamily="82" charset="0"/>
                <a:cs typeface="Courier New" panose="02070309020205020404" pitchFamily="49" charset="0"/>
              </a:rPr>
              <a:t>DASHBOARD - 11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30370B-475B-4F45-974F-7BF8B253B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49149"/>
            <a:ext cx="5155096" cy="2908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600779-46C3-4914-9BE3-8BC606D65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700" y="424070"/>
            <a:ext cx="7593300" cy="318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96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99670F3-A406-435D-ADC7-13208DB990C6}"/>
              </a:ext>
            </a:extLst>
          </p:cNvPr>
          <p:cNvSpPr/>
          <p:nvPr/>
        </p:nvSpPr>
        <p:spPr>
          <a:xfrm>
            <a:off x="3548741" y="4039"/>
            <a:ext cx="46554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  <a:latin typeface="Imprint MT Shadow" panose="04020605060303030202" pitchFamily="82" charset="0"/>
                <a:cs typeface="Courier New" panose="02070309020205020404" pitchFamily="49" charset="0"/>
              </a:rPr>
              <a:t>DASHBOARD - 12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091D23-DF5F-4237-BDAE-D1C60E23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39033"/>
            <a:ext cx="6096000" cy="3218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5C6D4C-84D7-4B29-BD07-BE7A2281C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730" y="665094"/>
            <a:ext cx="7739270" cy="2878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D93BB9-04D9-4E96-A91D-B5961BDE1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9033"/>
            <a:ext cx="5976730" cy="3218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9A9180-A2D6-453A-BA06-67D326F71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56463"/>
            <a:ext cx="4558748" cy="28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42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434052-A797-4363-B8EB-22347D2F465E}"/>
              </a:ext>
            </a:extLst>
          </p:cNvPr>
          <p:cNvSpPr txBox="1"/>
          <p:nvPr/>
        </p:nvSpPr>
        <p:spPr>
          <a:xfrm>
            <a:off x="1045028" y="2030216"/>
            <a:ext cx="102935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     </a:t>
            </a:r>
            <a:r>
              <a:rPr lang="en-US" sz="9600" b="1" dirty="0">
                <a:solidFill>
                  <a:schemeClr val="accent1">
                    <a:lumMod val="50000"/>
                  </a:schemeClr>
                </a:solidFill>
                <a:latin typeface="Imprint MT Shadow" panose="04020605060303030202" pitchFamily="82" charset="0"/>
                <a:ea typeface="Batang" panose="020B0503020000020004" pitchFamily="18" charset="-127"/>
              </a:rPr>
              <a:t>THANK YOU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454E88-8F81-44F1-A591-EAC8821D0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067"/>
          <a:stretch/>
        </p:blipFill>
        <p:spPr>
          <a:xfrm>
            <a:off x="4010298" y="5486400"/>
            <a:ext cx="343553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31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B76C7CA-17F7-48E4-99D0-38CD1916E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730" y="781878"/>
            <a:ext cx="4503169" cy="17253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BA35FD-A270-41D0-A4CB-944B587B5E2D}"/>
              </a:ext>
            </a:extLst>
          </p:cNvPr>
          <p:cNvSpPr txBox="1"/>
          <p:nvPr/>
        </p:nvSpPr>
        <p:spPr>
          <a:xfrm>
            <a:off x="1841863" y="-26126"/>
            <a:ext cx="6035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    </a:t>
            </a:r>
            <a:r>
              <a:rPr lang="en-US" sz="4000" b="1" dirty="0">
                <a:latin typeface="Imprint MT Shadow" panose="04020605060303030202" pitchFamily="82" charset="0"/>
                <a:cs typeface="Courier New" panose="02070309020205020404" pitchFamily="49" charset="0"/>
              </a:rPr>
              <a:t>DASHBOARD - 1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CEFD45-8B6C-4318-899C-EBBC74B08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645130"/>
            <a:ext cx="5948619" cy="32128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69CC4B-EF99-48D2-A38E-156E0473C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618" y="3645130"/>
            <a:ext cx="6243382" cy="321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DAE7D7-F27E-4CD7-8CF9-1772A7389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781878"/>
            <a:ext cx="7500731" cy="287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1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B75385A-F1DF-41C9-946A-FA71EEF9F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990" y="4829576"/>
            <a:ext cx="5311588" cy="185361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057E9A3-81A6-4C16-A634-3E2A246C2BC2}"/>
              </a:ext>
            </a:extLst>
          </p:cNvPr>
          <p:cNvSpPr/>
          <p:nvPr/>
        </p:nvSpPr>
        <p:spPr>
          <a:xfrm>
            <a:off x="3523135" y="-59302"/>
            <a:ext cx="44358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  <a:latin typeface="Imprint MT Shadow" panose="04020605060303030202" pitchFamily="82" charset="0"/>
                <a:cs typeface="Courier New" panose="02070309020205020404" pitchFamily="49" charset="0"/>
              </a:rPr>
              <a:t>DASHBOARD - 2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285BC-75FE-49D5-B51A-9E31B788C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36835"/>
            <a:ext cx="6321286" cy="3021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A2C6D4-7A80-409B-B489-1CC2BC479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8583"/>
            <a:ext cx="6321287" cy="3021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A8FA5-67AF-4837-A0A2-FD5E5834B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808" y="648584"/>
            <a:ext cx="5738191" cy="318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31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CD7EB89-A7EA-4903-8659-7A53A2B6D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36733"/>
            <a:ext cx="5980694" cy="1859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FCCD2B-0686-4F0E-ABC7-1F819DACA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09600"/>
            <a:ext cx="5724939" cy="28194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FB5EA30-EABC-413A-9ECE-D18593484D53}"/>
              </a:ext>
            </a:extLst>
          </p:cNvPr>
          <p:cNvSpPr/>
          <p:nvPr/>
        </p:nvSpPr>
        <p:spPr>
          <a:xfrm>
            <a:off x="3346091" y="0"/>
            <a:ext cx="44358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  <a:latin typeface="Imprint MT Shadow" panose="04020605060303030202" pitchFamily="82" charset="0"/>
                <a:cs typeface="Courier New" panose="02070309020205020404" pitchFamily="49" charset="0"/>
              </a:rPr>
              <a:t>DASHBOARD - 3</a:t>
            </a:r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472789-A8BB-4C27-B88F-DF6143EC0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1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E7240-2CC8-4F7C-B88D-E7589C36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823" y="1041815"/>
            <a:ext cx="1976371" cy="1841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F37FB3-59CA-49DF-9127-C22A9E0FA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996" y="1041815"/>
            <a:ext cx="1976370" cy="1841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B3932A-99B7-42E8-AFE1-1640B28C7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137" y="3670978"/>
            <a:ext cx="2189431" cy="2505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B882C4-451F-4F11-AC03-9DFB8379E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137" y="709555"/>
            <a:ext cx="2189431" cy="2505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B097C4-8B54-4DD9-B3B8-B3AFD3FDF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6556" y="3525823"/>
            <a:ext cx="4292638" cy="313574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CF58CCF-C2B8-4E79-A2FE-51FAC8A691F7}"/>
              </a:ext>
            </a:extLst>
          </p:cNvPr>
          <p:cNvSpPr/>
          <p:nvPr/>
        </p:nvSpPr>
        <p:spPr>
          <a:xfrm>
            <a:off x="3114323" y="-30942"/>
            <a:ext cx="44358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  <a:latin typeface="Imprint MT Shadow" panose="04020605060303030202" pitchFamily="82" charset="0"/>
                <a:cs typeface="Courier New" panose="02070309020205020404" pitchFamily="49" charset="0"/>
              </a:rPr>
              <a:t>DASHBOARD - 4</a:t>
            </a:r>
            <a:endParaRPr lang="en-US" sz="4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CEC902-C74B-46D7-96BD-CCE0ED0F0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812688"/>
            <a:ext cx="5509149" cy="30453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79EF79E-C99D-4E6D-85F4-51FF43915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76944"/>
            <a:ext cx="5509149" cy="313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7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375A9D-EC0D-4869-A335-A63178A93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679624"/>
            <a:ext cx="5401524" cy="29933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E1F284-EF73-454B-8789-7D4F24A1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" y="3673020"/>
            <a:ext cx="5395428" cy="31849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454CB-7B2D-4015-83B0-53643A8A3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605" y="804240"/>
            <a:ext cx="1818312" cy="22486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39362B-1273-4323-9167-A26FCDAF7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044" y="3177476"/>
            <a:ext cx="1835055" cy="22486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DDA3F1-D472-438A-86B6-4248F25C7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5251" y="5535646"/>
            <a:ext cx="1902555" cy="13223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70CBF6-25A1-4D91-B1D8-C5A5AF424F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5087" y="1714325"/>
            <a:ext cx="1902554" cy="11657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0E1BF1-33C7-4A77-B057-E57A02ECEA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4135" y="427001"/>
            <a:ext cx="1835055" cy="13223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0DFBEB-CCAA-41C1-B063-169AAECEF1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7702" y="5565536"/>
            <a:ext cx="1877237" cy="12924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56B9EF-E6A1-428F-ACB8-0E22B6139F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5087" y="325680"/>
            <a:ext cx="1902554" cy="13223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520B4D-DDCF-4C08-811B-970346CE0D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54135" y="5510667"/>
            <a:ext cx="1835055" cy="13473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A521E6B-0565-429E-8EB1-77FF74C48E22}"/>
              </a:ext>
            </a:extLst>
          </p:cNvPr>
          <p:cNvSpPr/>
          <p:nvPr/>
        </p:nvSpPr>
        <p:spPr>
          <a:xfrm>
            <a:off x="3072982" y="-28263"/>
            <a:ext cx="43075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  <a:latin typeface="Imprint MT Shadow" panose="04020605060303030202" pitchFamily="82" charset="0"/>
                <a:cs typeface="Courier New" panose="02070309020205020404" pitchFamily="49" charset="0"/>
              </a:rPr>
              <a:t>DASHBOARD -5</a:t>
            </a:r>
            <a:endParaRPr lang="en-US" sz="4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57A3735-28F9-4096-B205-FD19FF39FC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5087" y="3052859"/>
            <a:ext cx="4730817" cy="224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63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6B29851-AFD9-457B-9E07-CE760799C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104" y="4919864"/>
            <a:ext cx="4812065" cy="19381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8137753-0565-4A39-B88C-93FE254602A9}"/>
              </a:ext>
            </a:extLst>
          </p:cNvPr>
          <p:cNvSpPr/>
          <p:nvPr/>
        </p:nvSpPr>
        <p:spPr>
          <a:xfrm>
            <a:off x="1227360" y="0"/>
            <a:ext cx="44358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  <a:latin typeface="Imprint MT Shadow" panose="04020605060303030202" pitchFamily="82" charset="0"/>
                <a:cs typeface="Courier New" panose="02070309020205020404" pitchFamily="49" charset="0"/>
              </a:rPr>
              <a:t>DASHBOARD - 6</a:t>
            </a:r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5D8964-81D0-4025-96CB-D546C9084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726" y="0"/>
            <a:ext cx="6163590" cy="23306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E671A2-EE0F-4766-A7A6-E0F487521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726" y="2330651"/>
            <a:ext cx="6222274" cy="24798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76FCBB-483E-4E35-9AEC-C56D78479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80106"/>
            <a:ext cx="5969726" cy="3072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827F1B-1B8B-4C0A-B3E1-427E46DF6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43005"/>
            <a:ext cx="5969726" cy="283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85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EBCC11-A2B9-4AAD-B374-20356F3C9821}"/>
              </a:ext>
            </a:extLst>
          </p:cNvPr>
          <p:cNvSpPr/>
          <p:nvPr/>
        </p:nvSpPr>
        <p:spPr>
          <a:xfrm>
            <a:off x="117566" y="-72559"/>
            <a:ext cx="44358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  <a:latin typeface="Imprint MT Shadow" panose="04020605060303030202" pitchFamily="82" charset="0"/>
                <a:cs typeface="Courier New" panose="02070309020205020404" pitchFamily="49" charset="0"/>
              </a:rPr>
              <a:t>DASHBOARD - 7</a:t>
            </a:r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07538C-F4C2-4C98-8CC2-E88FC5E4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8" y="929035"/>
            <a:ext cx="4852404" cy="19447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180B97-B819-4EF4-AE85-782FB52B3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574" y="228324"/>
            <a:ext cx="7169426" cy="27945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238F58-3239-4E12-8DA9-20E843C7F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6" y="3022801"/>
            <a:ext cx="5630489" cy="38351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F77B48-9610-438B-9128-8C43F0E65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478" y="3022800"/>
            <a:ext cx="6228523" cy="38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1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7DC7BF-6408-4E7D-BF9C-5A115AD29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270" y="967410"/>
            <a:ext cx="4346713" cy="24615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D2541B5-8B3E-4A4C-A57D-837964C772CE}"/>
              </a:ext>
            </a:extLst>
          </p:cNvPr>
          <p:cNvSpPr/>
          <p:nvPr/>
        </p:nvSpPr>
        <p:spPr>
          <a:xfrm>
            <a:off x="3124021" y="-83187"/>
            <a:ext cx="44358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  <a:latin typeface="Imprint MT Shadow" panose="04020605060303030202" pitchFamily="82" charset="0"/>
                <a:cs typeface="Courier New" panose="02070309020205020404" pitchFamily="49" charset="0"/>
              </a:rPr>
              <a:t>DASHBOARD - 8</a:t>
            </a:r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11B305-9D8E-4A05-87AF-04480B76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730" y="3976254"/>
            <a:ext cx="6215269" cy="28817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305977-902F-4D69-93B0-C400AD39C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76254"/>
            <a:ext cx="5976730" cy="2881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F5F78E-D0AE-4B4B-8272-F104517EC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28869"/>
            <a:ext cx="7559851" cy="31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9137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1_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71359</TotalTime>
  <Words>44</Words>
  <Application>Microsoft Office PowerPoint</Application>
  <PresentationFormat>Widescreen</PresentationFormat>
  <Paragraphs>15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Garamond</vt:lpstr>
      <vt:lpstr>Imprint MT Shadow</vt:lpstr>
      <vt:lpstr>Mongolian Baiti</vt:lpstr>
      <vt:lpstr>Tw Cen MT</vt:lpstr>
      <vt:lpstr>Tw Cen MT Condensed</vt:lpstr>
      <vt:lpstr>Wingdings 3</vt:lpstr>
      <vt:lpstr>Office Theme</vt:lpstr>
      <vt:lpstr>Integral</vt:lpstr>
      <vt:lpstr>1_Savon</vt:lpstr>
      <vt:lpstr>Fmcg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Bhaskar bhas</dc:creator>
  <cp:lastModifiedBy>Bhaskar bhas</cp:lastModifiedBy>
  <cp:revision>199</cp:revision>
  <dcterms:created xsi:type="dcterms:W3CDTF">2020-03-30T08:19:45Z</dcterms:created>
  <dcterms:modified xsi:type="dcterms:W3CDTF">2020-05-29T11:17:38Z</dcterms:modified>
</cp:coreProperties>
</file>